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50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61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51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9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18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21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91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53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44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408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20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3275-82C5-423F-BC34-BE59266E2D4D}" type="datetimeFigureOut">
              <a:rPr lang="nl-NL" smtClean="0"/>
              <a:t>8-1-2018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3B11-DFA8-4E0F-80AF-9BB0B4D3F9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19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Week 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Voeren en verzorgen Periode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702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Volgende week moet opdracht 4.3 van voeding af zijn</a:t>
            </a:r>
          </a:p>
          <a:p>
            <a:r>
              <a:rPr lang="nl-NL" dirty="0" smtClean="0"/>
              <a:t>Volgende week moet opdracht H1.1 1t/m 3 af zijn</a:t>
            </a:r>
          </a:p>
          <a:p>
            <a:r>
              <a:rPr lang="nl-NL" dirty="0" smtClean="0"/>
              <a:t>Aan het eind van dit blok moet de encyclopedie af zijn met 20 dieren. Dit betekend dat je bijna 3 per week moet maken!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23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staren met voeding H4</a:t>
            </a:r>
            <a:br>
              <a:rPr lang="nl-NL" dirty="0" smtClean="0"/>
            </a:br>
            <a:r>
              <a:rPr lang="nl-NL" dirty="0" smtClean="0"/>
              <a:t>-Theorie</a:t>
            </a:r>
            <a:br>
              <a:rPr lang="nl-NL" dirty="0" smtClean="0"/>
            </a:br>
            <a:r>
              <a:rPr lang="nl-NL" dirty="0" smtClean="0"/>
              <a:t>-Opdracht bespreken</a:t>
            </a:r>
          </a:p>
          <a:p>
            <a:r>
              <a:rPr lang="nl-NL" dirty="0" smtClean="0"/>
              <a:t>Opstart dictaat </a:t>
            </a:r>
            <a:r>
              <a:rPr lang="nl-NL" dirty="0" err="1" smtClean="0"/>
              <a:t>herpeten</a:t>
            </a:r>
            <a:r>
              <a:rPr lang="nl-NL" dirty="0" smtClean="0"/>
              <a:t> en vissen (1.1)</a:t>
            </a:r>
            <a:br>
              <a:rPr lang="nl-NL" dirty="0" smtClean="0"/>
            </a:br>
            <a:r>
              <a:rPr lang="nl-NL" dirty="0" smtClean="0"/>
              <a:t>-Theorie</a:t>
            </a:r>
            <a:br>
              <a:rPr lang="nl-NL" dirty="0" smtClean="0"/>
            </a:br>
            <a:r>
              <a:rPr lang="nl-NL" dirty="0" smtClean="0"/>
              <a:t>-Opdracht bespreken</a:t>
            </a:r>
          </a:p>
          <a:p>
            <a:r>
              <a:rPr lang="nl-NL" dirty="0" err="1" smtClean="0"/>
              <a:t>Herpeten</a:t>
            </a:r>
            <a:r>
              <a:rPr lang="nl-NL" dirty="0" smtClean="0"/>
              <a:t>, welke rassen moeten jullie kennen?</a:t>
            </a:r>
          </a:p>
          <a:p>
            <a:r>
              <a:rPr lang="nl-NL" dirty="0" smtClean="0"/>
              <a:t>Tot slot hebben jullie tijd aan de opdrachten te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2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 H4 Welzijn en duurzaam voeren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welzijn?</a:t>
            </a:r>
          </a:p>
          <a:p>
            <a:r>
              <a:rPr lang="nl-NL" dirty="0" smtClean="0"/>
              <a:t>Wat heeft dit met voeding te maken?</a:t>
            </a:r>
          </a:p>
          <a:p>
            <a:r>
              <a:rPr lang="nl-NL" dirty="0" smtClean="0"/>
              <a:t>Wat is duurzaam?</a:t>
            </a:r>
          </a:p>
          <a:p>
            <a:r>
              <a:rPr lang="nl-NL" dirty="0" smtClean="0"/>
              <a:t>Wat heeft dit met voeding te maken?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4" y="3458248"/>
            <a:ext cx="2817494" cy="305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Dierwelzijn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samenstelling van het voer is belangrijk</a:t>
            </a:r>
          </a:p>
          <a:p>
            <a:r>
              <a:rPr lang="nl-NL" dirty="0" smtClean="0"/>
              <a:t>Honger en dorst</a:t>
            </a:r>
          </a:p>
          <a:p>
            <a:r>
              <a:rPr lang="nl-NL" dirty="0" smtClean="0"/>
              <a:t>Eet frequentie en eet gedrag</a:t>
            </a:r>
          </a:p>
          <a:p>
            <a:r>
              <a:rPr lang="nl-NL" dirty="0" smtClean="0"/>
              <a:t>Winterslaap en winterrust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518" y="5288920"/>
            <a:ext cx="2094914" cy="123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488" t="33049" r="24431" b="40441"/>
          <a:stretch/>
        </p:blipFill>
        <p:spPr>
          <a:xfrm>
            <a:off x="725658" y="520505"/>
            <a:ext cx="9204736" cy="391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Dictaat </a:t>
            </a:r>
            <a:r>
              <a:rPr lang="nl-NL" dirty="0" err="1" smtClean="0"/>
              <a:t>Herpeten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een </a:t>
            </a:r>
            <a:r>
              <a:rPr lang="nl-NL" dirty="0" err="1" smtClean="0"/>
              <a:t>herpeet</a:t>
            </a:r>
            <a:r>
              <a:rPr lang="nl-NL" dirty="0" smtClean="0"/>
              <a:t>?</a:t>
            </a:r>
          </a:p>
          <a:p>
            <a:r>
              <a:rPr lang="nl-NL" dirty="0" smtClean="0"/>
              <a:t>Hoe herken ik een </a:t>
            </a:r>
            <a:r>
              <a:rPr lang="nl-NL" dirty="0" err="1" smtClean="0"/>
              <a:t>herpeet</a:t>
            </a:r>
            <a:r>
              <a:rPr lang="nl-NL" dirty="0" smtClean="0"/>
              <a:t>?</a:t>
            </a:r>
          </a:p>
          <a:p>
            <a:r>
              <a:rPr lang="nl-NL" dirty="0" smtClean="0"/>
              <a:t>Wat eet een </a:t>
            </a:r>
            <a:r>
              <a:rPr lang="nl-NL" dirty="0" err="1" smtClean="0"/>
              <a:t>herpeet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157" y="511481"/>
            <a:ext cx="3668789" cy="249335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157" y="3550825"/>
            <a:ext cx="3944843" cy="262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95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soorten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Reptielen</a:t>
            </a:r>
            <a:br>
              <a:rPr lang="nl-NL" dirty="0" smtClean="0"/>
            </a:br>
            <a:r>
              <a:rPr lang="nl-NL" dirty="0" smtClean="0"/>
              <a:t>	-hagedissen</a:t>
            </a:r>
            <a:br>
              <a:rPr lang="nl-NL" dirty="0" smtClean="0"/>
            </a:br>
            <a:r>
              <a:rPr lang="nl-NL" dirty="0" smtClean="0"/>
              <a:t>	-slangen</a:t>
            </a:r>
            <a:br>
              <a:rPr lang="nl-NL" dirty="0" smtClean="0"/>
            </a:br>
            <a:r>
              <a:rPr lang="nl-NL" dirty="0" smtClean="0"/>
              <a:t>	-schildpadden</a:t>
            </a:r>
          </a:p>
          <a:p>
            <a:r>
              <a:rPr lang="nl-NL" dirty="0" smtClean="0"/>
              <a:t>Amfibieën </a:t>
            </a:r>
            <a:br>
              <a:rPr lang="nl-NL" dirty="0" smtClean="0"/>
            </a:br>
            <a:r>
              <a:rPr lang="nl-NL" dirty="0" smtClean="0"/>
              <a:t>	-Kikkers/padden</a:t>
            </a:r>
            <a:br>
              <a:rPr lang="nl-NL" dirty="0" smtClean="0"/>
            </a:br>
            <a:r>
              <a:rPr lang="nl-NL" dirty="0" smtClean="0"/>
              <a:t>	-salamanders</a:t>
            </a:r>
          </a:p>
          <a:p>
            <a:r>
              <a:rPr lang="nl-NL" dirty="0" smtClean="0"/>
              <a:t>Geleedpotigen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732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uit het dictaat bij H1.1 opdracht 1t/m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936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Encyclopedie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Richtlijn: 20 rassen/soorten</a:t>
            </a:r>
          </a:p>
          <a:p>
            <a:r>
              <a:rPr lang="nl-NL" b="1" dirty="0"/>
              <a:t>Voorwaarden: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3 reptielen</a:t>
            </a:r>
            <a:br>
              <a:rPr lang="nl-NL" dirty="0"/>
            </a:br>
            <a:r>
              <a:rPr lang="nl-NL" dirty="0"/>
              <a:t>1 amfibie</a:t>
            </a:r>
            <a:br>
              <a:rPr lang="nl-NL" dirty="0"/>
            </a:br>
            <a:r>
              <a:rPr lang="nl-NL" dirty="0"/>
              <a:t>1 geleedpotige</a:t>
            </a:r>
            <a:br>
              <a:rPr lang="nl-NL" dirty="0"/>
            </a:br>
            <a:r>
              <a:rPr lang="nl-NL" dirty="0"/>
              <a:t>1 ongewervelde</a:t>
            </a:r>
            <a:br>
              <a:rPr lang="nl-NL" dirty="0"/>
            </a:br>
            <a:r>
              <a:rPr lang="nl-NL" dirty="0"/>
              <a:t>10 vissen</a:t>
            </a:r>
          </a:p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>De overige 4 mag je zelf kiezen uit de soortenlijst. </a:t>
            </a:r>
          </a:p>
          <a:p>
            <a:r>
              <a:rPr lang="nl-NL" b="1" u="sng" dirty="0"/>
              <a:t>De encyclopedie bevat informatie over:</a:t>
            </a:r>
            <a:endParaRPr lang="nl-NL" dirty="0"/>
          </a:p>
          <a:p>
            <a:pPr lvl="1"/>
            <a:r>
              <a:rPr lang="nl-NL" dirty="0"/>
              <a:t>Nederlandse naam</a:t>
            </a:r>
          </a:p>
          <a:p>
            <a:pPr lvl="1"/>
            <a:r>
              <a:rPr lang="nl-NL" dirty="0"/>
              <a:t>Herkomst (natuurlijk leefgebied)</a:t>
            </a:r>
          </a:p>
          <a:p>
            <a:pPr lvl="1"/>
            <a:r>
              <a:rPr lang="nl-NL" dirty="0"/>
              <a:t>Exterieur (beschrijving en foto(‘s))</a:t>
            </a:r>
          </a:p>
          <a:p>
            <a:pPr lvl="1"/>
            <a:r>
              <a:rPr lang="nl-NL" dirty="0"/>
              <a:t>Manier van voeren (voedingsvoorschriften, type voeding)</a:t>
            </a:r>
          </a:p>
          <a:p>
            <a:pPr lvl="1"/>
            <a:r>
              <a:rPr lang="nl-NL" dirty="0"/>
              <a:t>Manier van huisvesten (klimaateisen, individueel of samen, etc.)</a:t>
            </a:r>
          </a:p>
          <a:p>
            <a:pPr lvl="1"/>
            <a:r>
              <a:rPr lang="nl-NL" dirty="0"/>
              <a:t>Soort specifiek gedag </a:t>
            </a:r>
          </a:p>
          <a:p>
            <a:pPr lvl="1"/>
            <a:r>
              <a:rPr lang="nl-NL" dirty="0"/>
              <a:t>Specifieke verzorging en/of bijzonderheden</a:t>
            </a:r>
          </a:p>
          <a:p>
            <a:r>
              <a:rPr lang="nl-NL" dirty="0"/>
              <a:t>Deze encyclopedie moet worden ingeleverd (alleen via ELO) aan het einde van het blok en wordt beoordeeld!</a:t>
            </a:r>
          </a:p>
        </p:txBody>
      </p:sp>
    </p:spTree>
    <p:extLst>
      <p:ext uri="{BB962C8B-B14F-4D97-AF65-F5344CB8AC3E}">
        <p14:creationId xmlns:p14="http://schemas.microsoft.com/office/powerpoint/2010/main" val="1206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151</Words>
  <Application>Microsoft Office PowerPoint</Application>
  <PresentationFormat>Breedbeeld</PresentationFormat>
  <Paragraphs>44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Week 1</vt:lpstr>
      <vt:lpstr>Wat gaan we vandaag doen?</vt:lpstr>
      <vt:lpstr>Voeding H4 Welzijn en duurzaam voeren</vt:lpstr>
      <vt:lpstr>Dierwelzijn</vt:lpstr>
      <vt:lpstr>PowerPoint-presentatie</vt:lpstr>
      <vt:lpstr>Dictaat Herpeten</vt:lpstr>
      <vt:lpstr>Verschillende soorten</vt:lpstr>
      <vt:lpstr>Opdrachten</vt:lpstr>
      <vt:lpstr>Encyclopedie</vt:lpstr>
      <vt:lpstr>Overzicht: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Helanie Aalders</dc:creator>
  <cp:lastModifiedBy>Helanie Aalders</cp:lastModifiedBy>
  <cp:revision>3</cp:revision>
  <dcterms:created xsi:type="dcterms:W3CDTF">2018-01-08T14:15:27Z</dcterms:created>
  <dcterms:modified xsi:type="dcterms:W3CDTF">2018-01-08T14:32:12Z</dcterms:modified>
</cp:coreProperties>
</file>